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1D7C0-8D85-4523-850D-CF1E764D824A}" type="datetimeFigureOut">
              <a:rPr lang="en-US" smtClean="0"/>
              <a:t>12/27/2010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62892-C3EB-4B08-BB6B-6E8177ED59E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1D7C0-8D85-4523-850D-CF1E764D824A}" type="datetimeFigureOut">
              <a:rPr lang="en-US" smtClean="0"/>
              <a:t>12/27/2010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62892-C3EB-4B08-BB6B-6E8177ED59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1D7C0-8D85-4523-850D-CF1E764D824A}" type="datetimeFigureOut">
              <a:rPr lang="en-US" smtClean="0"/>
              <a:t>12/27/2010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62892-C3EB-4B08-BB6B-6E8177ED59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1D7C0-8D85-4523-850D-CF1E764D824A}" type="datetimeFigureOut">
              <a:rPr lang="en-US" smtClean="0"/>
              <a:t>12/27/2010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62892-C3EB-4B08-BB6B-6E8177ED59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1D7C0-8D85-4523-850D-CF1E764D824A}" type="datetimeFigureOut">
              <a:rPr lang="en-US" smtClean="0"/>
              <a:t>12/27/2010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D1A62892-C3EB-4B08-BB6B-6E8177ED59E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1D7C0-8D85-4523-850D-CF1E764D824A}" type="datetimeFigureOut">
              <a:rPr lang="en-US" smtClean="0"/>
              <a:t>12/27/2010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62892-C3EB-4B08-BB6B-6E8177ED59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1D7C0-8D85-4523-850D-CF1E764D824A}" type="datetimeFigureOut">
              <a:rPr lang="en-US" smtClean="0"/>
              <a:t>12/27/2010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62892-C3EB-4B08-BB6B-6E8177ED59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1D7C0-8D85-4523-850D-CF1E764D824A}" type="datetimeFigureOut">
              <a:rPr lang="en-US" smtClean="0"/>
              <a:t>12/27/2010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62892-C3EB-4B08-BB6B-6E8177ED59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1D7C0-8D85-4523-850D-CF1E764D824A}" type="datetimeFigureOut">
              <a:rPr lang="en-US" smtClean="0"/>
              <a:t>12/27/2010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62892-C3EB-4B08-BB6B-6E8177ED59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1D7C0-8D85-4523-850D-CF1E764D824A}" type="datetimeFigureOut">
              <a:rPr lang="en-US" smtClean="0"/>
              <a:t>12/27/2010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62892-C3EB-4B08-BB6B-6E8177ED59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1D7C0-8D85-4523-850D-CF1E764D824A}" type="datetimeFigureOut">
              <a:rPr lang="en-US" smtClean="0"/>
              <a:t>12/27/2010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62892-C3EB-4B08-BB6B-6E8177ED59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B61D7C0-8D85-4523-850D-CF1E764D824A}" type="datetimeFigureOut">
              <a:rPr lang="en-US" smtClean="0"/>
              <a:t>12/27/2010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1A62892-C3EB-4B08-BB6B-6E8177ED59EF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g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i="1" dirty="0" smtClean="0">
                <a:effectLst/>
              </a:rPr>
              <a:t>All Quiet on the western front</a:t>
            </a:r>
            <a:endParaRPr lang="en-US" i="1" dirty="0"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By Erich Maria Remarque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00" y="4648200"/>
            <a:ext cx="3429000" cy="205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70307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Chapters 1 and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Let’s read chapters 1 and 2</a:t>
            </a:r>
          </a:p>
          <a:p>
            <a:endParaRPr lang="en-US" dirty="0"/>
          </a:p>
          <a:p>
            <a:r>
              <a:rPr lang="en-US" dirty="0" smtClean="0"/>
              <a:t>Go to edmodo.com (5034 blog—code dae075)</a:t>
            </a:r>
          </a:p>
          <a:p>
            <a:r>
              <a:rPr lang="en-US" dirty="0" smtClean="0"/>
              <a:t>and reply to the prompt that starts “Now that you have read chapters 1 and 2”.  Answer both questions, making sure to number both in your reply.</a:t>
            </a:r>
          </a:p>
          <a:p>
            <a:endParaRPr lang="en-US" dirty="0"/>
          </a:p>
          <a:p>
            <a:r>
              <a:rPr lang="en-US" dirty="0" smtClean="0"/>
              <a:t>After replying to prompt, read classmates’ posts.  Choose 1 to respond to.  Be sure to respond to both parts of the prompt, and include the persons name in your reply.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04160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6200"/>
            <a:ext cx="8229600" cy="1143000"/>
          </a:xfrm>
        </p:spPr>
        <p:txBody>
          <a:bodyPr/>
          <a:lstStyle/>
          <a:p>
            <a:r>
              <a:rPr lang="en-US" dirty="0" smtClean="0"/>
              <a:t>Chapters 3 and 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Let’s read chapters 3 and 4.</a:t>
            </a:r>
          </a:p>
          <a:p>
            <a:endParaRPr lang="en-US" dirty="0"/>
          </a:p>
          <a:p>
            <a:r>
              <a:rPr lang="en-US" dirty="0"/>
              <a:t>Go to edmodo.com (5034 blog—code dae075)</a:t>
            </a:r>
          </a:p>
          <a:p>
            <a:r>
              <a:rPr lang="en-US" dirty="0"/>
              <a:t>and reply to the </a:t>
            </a:r>
            <a:r>
              <a:rPr lang="en-US" dirty="0" smtClean="0"/>
              <a:t>prompt that starts “Now that you have read chapters 3 and 4”.  </a:t>
            </a:r>
            <a:r>
              <a:rPr lang="en-US" dirty="0"/>
              <a:t>Answer both questions, making sure to number both in your reply.</a:t>
            </a:r>
          </a:p>
          <a:p>
            <a:endParaRPr lang="en-US" dirty="0"/>
          </a:p>
          <a:p>
            <a:r>
              <a:rPr lang="en-US" dirty="0"/>
              <a:t>After replying to prompt, read classmates’ posts.  Choose 1 to respond to.  Be sure to respond to both parts of the prompt, and include the persons name in your reply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 smtClean="0"/>
              <a:t>Now go to page 13 in the Study Guide.  Start filling in characters information (refer to poster in classroom, as well as “Character Profiles” in your Study Guide). 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We will have a chapters 1-4 quiz tomorrow…study!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480" y="1"/>
            <a:ext cx="2392680" cy="1600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41671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Chapter 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Let’s read chapter 5.</a:t>
            </a:r>
          </a:p>
          <a:p>
            <a:endParaRPr lang="en-US" dirty="0" smtClean="0"/>
          </a:p>
          <a:p>
            <a:r>
              <a:rPr lang="en-US" dirty="0" smtClean="0"/>
              <a:t>Go to pages 14 and 15 in your Study Guide and complete the “Personal Response” question as well as questions 1-5 under “Analyzing Literature”. </a:t>
            </a:r>
          </a:p>
          <a:p>
            <a:endParaRPr lang="en-US" dirty="0"/>
          </a:p>
          <a:p>
            <a:r>
              <a:rPr lang="en-US" dirty="0" smtClean="0"/>
              <a:t>For EXTRA CREDIT, complete the “Learning for Life” military recruiting poster on page 15.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228600"/>
            <a:ext cx="2400300" cy="14478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4600" y="228600"/>
            <a:ext cx="2419350" cy="144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86471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Chapter 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Go to page 16 in your Study Guide.  Read the section under </a:t>
            </a:r>
          </a:p>
          <a:p>
            <a:r>
              <a:rPr lang="en-US" dirty="0" smtClean="0"/>
              <a:t>“Discuss”.  We will have a brief discussion…</a:t>
            </a:r>
          </a:p>
          <a:p>
            <a:endParaRPr lang="en-US" dirty="0" smtClean="0"/>
          </a:p>
          <a:p>
            <a:r>
              <a:rPr lang="en-US" dirty="0" smtClean="0"/>
              <a:t>Let’s read chapter 6.</a:t>
            </a:r>
          </a:p>
          <a:p>
            <a:endParaRPr lang="en-US" dirty="0"/>
          </a:p>
          <a:p>
            <a:r>
              <a:rPr lang="en-US" dirty="0" smtClean="0"/>
              <a:t>Go to your Study Guide and complete page 17.  Use your text.</a:t>
            </a:r>
          </a:p>
          <a:p>
            <a:endParaRPr lang="en-US" dirty="0" smtClean="0"/>
          </a:p>
          <a:p>
            <a:r>
              <a:rPr lang="en-US" dirty="0"/>
              <a:t>Go to edmodo.com (5034 blog—code dae075)</a:t>
            </a:r>
          </a:p>
          <a:p>
            <a:r>
              <a:rPr lang="en-US" dirty="0"/>
              <a:t>and reply to the prompt that starts “Now that you have read chapters </a:t>
            </a:r>
            <a:r>
              <a:rPr lang="en-US" dirty="0" smtClean="0"/>
              <a:t>5 </a:t>
            </a:r>
            <a:r>
              <a:rPr lang="en-US" dirty="0"/>
              <a:t>and </a:t>
            </a:r>
            <a:r>
              <a:rPr lang="en-US" dirty="0" smtClean="0"/>
              <a:t>6”.  Read the “Gas” Eyewitness to History article.  Answer </a:t>
            </a:r>
            <a:r>
              <a:rPr lang="en-US" dirty="0"/>
              <a:t>both </a:t>
            </a:r>
            <a:r>
              <a:rPr lang="en-US" dirty="0" smtClean="0"/>
              <a:t>questions (one refers to the “gas” article, the other to the chapters), </a:t>
            </a:r>
            <a:r>
              <a:rPr lang="en-US" dirty="0"/>
              <a:t>making sure to number both in your reply.</a:t>
            </a:r>
          </a:p>
          <a:p>
            <a:endParaRPr lang="en-US" dirty="0"/>
          </a:p>
          <a:p>
            <a:r>
              <a:rPr lang="en-US" dirty="0"/>
              <a:t>After replying to prompt, read classmates’ posts. </a:t>
            </a:r>
            <a:endParaRPr lang="en-US" dirty="0" smtClean="0"/>
          </a:p>
          <a:p>
            <a:r>
              <a:rPr lang="en-US" dirty="0" smtClean="0"/>
              <a:t> Choose </a:t>
            </a:r>
            <a:r>
              <a:rPr lang="en-US" dirty="0"/>
              <a:t>1 to respond to.  Be sure to respond to </a:t>
            </a:r>
            <a:r>
              <a:rPr lang="en-US" dirty="0" smtClean="0"/>
              <a:t>both</a:t>
            </a:r>
          </a:p>
          <a:p>
            <a:r>
              <a:rPr lang="en-US" dirty="0" smtClean="0"/>
              <a:t> parts </a:t>
            </a:r>
            <a:r>
              <a:rPr lang="en-US" dirty="0"/>
              <a:t>of the prompt, and include the persons name </a:t>
            </a:r>
            <a:endParaRPr lang="en-US" dirty="0" smtClean="0"/>
          </a:p>
          <a:p>
            <a:r>
              <a:rPr lang="en-US" dirty="0" smtClean="0"/>
              <a:t>in </a:t>
            </a:r>
            <a:r>
              <a:rPr lang="en-US" dirty="0"/>
              <a:t>your reply.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999" y="152400"/>
            <a:ext cx="2466975" cy="1295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8400" y="181791"/>
            <a:ext cx="2466975" cy="12954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6554" y="5791200"/>
            <a:ext cx="2081214" cy="94052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9436" y="4648200"/>
            <a:ext cx="1695450" cy="9906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4471" y="1676400"/>
            <a:ext cx="1679530" cy="20846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78" y="152400"/>
            <a:ext cx="2686050" cy="1324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985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Chapters 7 and 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Let’s read chapters 7 and 8.</a:t>
            </a:r>
          </a:p>
          <a:p>
            <a:endParaRPr lang="en-US" dirty="0"/>
          </a:p>
          <a:p>
            <a:r>
              <a:rPr lang="en-US" dirty="0" smtClean="0"/>
              <a:t>Go to your Study Guide, pages 18-19 and complete the “Personal Response” and “Analyzing Literature” questions 1-5.</a:t>
            </a:r>
          </a:p>
          <a:p>
            <a:endParaRPr lang="en-US" dirty="0" smtClean="0"/>
          </a:p>
          <a:p>
            <a:r>
              <a:rPr lang="en-US" dirty="0" smtClean="0"/>
              <a:t>Go </a:t>
            </a:r>
            <a:r>
              <a:rPr lang="en-US" dirty="0"/>
              <a:t>to edmodo.com (5034 blog—code dae075)</a:t>
            </a:r>
          </a:p>
          <a:p>
            <a:r>
              <a:rPr lang="en-US" dirty="0"/>
              <a:t>and reply to the prompt that starts “Now that you have read chapters </a:t>
            </a:r>
            <a:r>
              <a:rPr lang="en-US" dirty="0" smtClean="0"/>
              <a:t>7 </a:t>
            </a:r>
            <a:r>
              <a:rPr lang="en-US" dirty="0"/>
              <a:t>and </a:t>
            </a:r>
            <a:r>
              <a:rPr lang="en-US" dirty="0" smtClean="0"/>
              <a:t>8”.  </a:t>
            </a:r>
            <a:r>
              <a:rPr lang="en-US" dirty="0"/>
              <a:t>Answer both questions, making sure to number both in your reply.</a:t>
            </a:r>
          </a:p>
          <a:p>
            <a:endParaRPr lang="en-US" dirty="0"/>
          </a:p>
          <a:p>
            <a:r>
              <a:rPr lang="en-US" dirty="0"/>
              <a:t>After replying to prompt, read classmates’ posts.  Choose 1 to respond to.  Be sure to respond to both parts of the prompt, and include the persons name in your reply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 smtClean="0"/>
              <a:t>We will have a quiz on chapters 7 and 8 tomorrow-study!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52401"/>
            <a:ext cx="2438400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06974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Chapters 9 and 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Let’s read chapters </a:t>
            </a:r>
            <a:r>
              <a:rPr lang="en-US" dirty="0" smtClean="0"/>
              <a:t>9 </a:t>
            </a:r>
            <a:r>
              <a:rPr lang="en-US" dirty="0"/>
              <a:t>and </a:t>
            </a:r>
            <a:r>
              <a:rPr lang="en-US" dirty="0" smtClean="0"/>
              <a:t>10.</a:t>
            </a:r>
            <a:endParaRPr lang="en-US" dirty="0"/>
          </a:p>
          <a:p>
            <a:endParaRPr lang="en-US" dirty="0"/>
          </a:p>
          <a:p>
            <a:r>
              <a:rPr lang="en-US" dirty="0"/>
              <a:t>Go to your Study Guide, </a:t>
            </a:r>
            <a:r>
              <a:rPr lang="en-US" dirty="0" smtClean="0"/>
              <a:t>page 21 </a:t>
            </a:r>
            <a:r>
              <a:rPr lang="en-US" dirty="0"/>
              <a:t>and </a:t>
            </a:r>
            <a:r>
              <a:rPr lang="en-US" dirty="0" smtClean="0"/>
              <a:t>start completing </a:t>
            </a:r>
            <a:r>
              <a:rPr lang="en-US" dirty="0"/>
              <a:t>the </a:t>
            </a:r>
            <a:r>
              <a:rPr lang="en-US" dirty="0" smtClean="0"/>
              <a:t>“Active Reading” chart.</a:t>
            </a:r>
            <a:endParaRPr lang="en-US" dirty="0"/>
          </a:p>
          <a:p>
            <a:endParaRPr lang="en-US" dirty="0"/>
          </a:p>
          <a:p>
            <a:r>
              <a:rPr lang="en-US" dirty="0"/>
              <a:t>Go to edmodo.com (5034 blog—code dae075)</a:t>
            </a:r>
          </a:p>
          <a:p>
            <a:r>
              <a:rPr lang="en-US" dirty="0"/>
              <a:t>and reply to the prompt that starts “Now that you have read chapters </a:t>
            </a:r>
            <a:r>
              <a:rPr lang="en-US" dirty="0" smtClean="0"/>
              <a:t>9 and 10”.  </a:t>
            </a:r>
            <a:r>
              <a:rPr lang="en-US" dirty="0"/>
              <a:t>Answer both questions, making sure to number both in your reply.</a:t>
            </a:r>
          </a:p>
          <a:p>
            <a:endParaRPr lang="en-US" dirty="0"/>
          </a:p>
          <a:p>
            <a:r>
              <a:rPr lang="en-US" dirty="0"/>
              <a:t>After replying to prompt, read classmates’ posts.  Choose 1 to respond to.  Be sure to respond to both parts of the prompt, and include the persons name in your reply.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7429500" y="-114300"/>
            <a:ext cx="1600200" cy="18288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709" y="47624"/>
            <a:ext cx="2066109" cy="1552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6521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Chapters 11 and 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Let’s read chapters </a:t>
            </a:r>
            <a:r>
              <a:rPr lang="en-US" dirty="0" smtClean="0"/>
              <a:t>11 </a:t>
            </a:r>
            <a:r>
              <a:rPr lang="en-US" dirty="0"/>
              <a:t>and </a:t>
            </a:r>
            <a:r>
              <a:rPr lang="en-US" dirty="0" smtClean="0"/>
              <a:t>12.</a:t>
            </a:r>
            <a:endParaRPr lang="en-US" dirty="0"/>
          </a:p>
          <a:p>
            <a:endParaRPr lang="en-US" dirty="0"/>
          </a:p>
          <a:p>
            <a:r>
              <a:rPr lang="en-US" dirty="0" smtClean="0"/>
              <a:t>Go </a:t>
            </a:r>
            <a:r>
              <a:rPr lang="en-US" dirty="0"/>
              <a:t>to edmodo.com (5034 blog—code dae075)</a:t>
            </a:r>
          </a:p>
          <a:p>
            <a:r>
              <a:rPr lang="en-US" dirty="0"/>
              <a:t>and reply to the prompt that starts “Now that you have read chapters </a:t>
            </a:r>
            <a:r>
              <a:rPr lang="en-US" dirty="0" smtClean="0"/>
              <a:t>11 </a:t>
            </a:r>
            <a:r>
              <a:rPr lang="en-US" dirty="0"/>
              <a:t>and </a:t>
            </a:r>
            <a:r>
              <a:rPr lang="en-US" dirty="0" smtClean="0"/>
              <a:t>12”.  </a:t>
            </a:r>
            <a:r>
              <a:rPr lang="en-US" dirty="0"/>
              <a:t>Answer both questions, making sure to number both in your reply.</a:t>
            </a:r>
          </a:p>
          <a:p>
            <a:endParaRPr lang="en-US" dirty="0"/>
          </a:p>
          <a:p>
            <a:r>
              <a:rPr lang="en-US" dirty="0"/>
              <a:t>After replying to prompt, read classmates’ posts.  Choose 1 to respond to.  Be sure to respond to both parts of the prompt, and include the persons name in your reply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 smtClean="0"/>
              <a:t>Study for the </a:t>
            </a:r>
            <a:r>
              <a:rPr lang="en-US" smtClean="0"/>
              <a:t>test tomorrow!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32447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11078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116</TotalTime>
  <Words>741</Words>
  <Application>Microsoft Office PowerPoint</Application>
  <PresentationFormat>On-screen Show (4:3)</PresentationFormat>
  <Paragraphs>72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Apex</vt:lpstr>
      <vt:lpstr>All Quiet on the western front</vt:lpstr>
      <vt:lpstr>Chapters 1 and 2</vt:lpstr>
      <vt:lpstr>Chapters 3 and 4</vt:lpstr>
      <vt:lpstr>Chapter 5</vt:lpstr>
      <vt:lpstr>Chapter 6</vt:lpstr>
      <vt:lpstr>      Chapters 7 and 8</vt:lpstr>
      <vt:lpstr>Chapters 9 and 10</vt:lpstr>
      <vt:lpstr>Chapters 11 and 12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All Quiet on the western front</dc:title>
  <dc:creator>Suzanne Conti</dc:creator>
  <cp:lastModifiedBy>Suzanne Conti</cp:lastModifiedBy>
  <cp:revision>11</cp:revision>
  <dcterms:created xsi:type="dcterms:W3CDTF">2010-12-08T22:49:25Z</dcterms:created>
  <dcterms:modified xsi:type="dcterms:W3CDTF">2010-12-27T22:05:28Z</dcterms:modified>
</cp:coreProperties>
</file>